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9" r:id="rId4"/>
    <p:sldId id="258" r:id="rId5"/>
    <p:sldId id="260" r:id="rId6"/>
    <p:sldId id="268" r:id="rId7"/>
    <p:sldId id="269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261" autoAdjust="0"/>
  </p:normalViewPr>
  <p:slideViewPr>
    <p:cSldViewPr>
      <p:cViewPr>
        <p:scale>
          <a:sx n="107" d="100"/>
          <a:sy n="107" d="100"/>
        </p:scale>
        <p:origin x="-10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5E79098-67A5-4817-AE84-1418EF76C4BD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audio" Target="../media/audio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av"/><Relationship Id="rId7" Type="http://schemas.openxmlformats.org/officeDocument/2006/relationships/image" Target="../media/image4.png"/><Relationship Id="rId2" Type="http://schemas.microsoft.com/office/2007/relationships/media" Target="../media/media10.wav"/><Relationship Id="rId1" Type="http://schemas.openxmlformats.org/officeDocument/2006/relationships/tags" Target="../tags/tag10.xml"/><Relationship Id="rId6" Type="http://schemas.openxmlformats.org/officeDocument/2006/relationships/image" Target="../media/image13.jpg"/><Relationship Id="rId5" Type="http://schemas.openxmlformats.org/officeDocument/2006/relationships/audio" Target="../media/audio10.wav"/><Relationship Id="rId4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media11.wav"/><Relationship Id="rId7" Type="http://schemas.openxmlformats.org/officeDocument/2006/relationships/image" Target="../media/image4.png"/><Relationship Id="rId2" Type="http://schemas.microsoft.com/office/2007/relationships/media" Target="../media/media11.wav"/><Relationship Id="rId1" Type="http://schemas.openxmlformats.org/officeDocument/2006/relationships/tags" Target="../tags/tag11.xml"/><Relationship Id="rId6" Type="http://schemas.openxmlformats.org/officeDocument/2006/relationships/image" Target="../media/image14.jpg"/><Relationship Id="rId5" Type="http://schemas.openxmlformats.org/officeDocument/2006/relationships/audio" Target="../media/audio11.wav"/><Relationship Id="rId4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av"/><Relationship Id="rId7" Type="http://schemas.openxmlformats.org/officeDocument/2006/relationships/audio" Target="../media/audio6.wav"/><Relationship Id="rId2" Type="http://schemas.microsoft.com/office/2007/relationships/media" Target="../media/media12.wav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audio" Target="../media/audio6.wav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media2.wav"/><Relationship Id="rId7" Type="http://schemas.openxmlformats.org/officeDocument/2006/relationships/image" Target="../media/image4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5.jp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openxmlformats.org/officeDocument/2006/relationships/image" Target="../media/image4.png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6.jpg"/><Relationship Id="rId5" Type="http://schemas.openxmlformats.org/officeDocument/2006/relationships/audio" Target="../media/audio3.wav"/><Relationship Id="rId4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3" Type="http://schemas.openxmlformats.org/officeDocument/2006/relationships/audio" Target="../media/media4.wav"/><Relationship Id="rId7" Type="http://schemas.openxmlformats.org/officeDocument/2006/relationships/image" Target="../media/image4.png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7.jpg"/><Relationship Id="rId5" Type="http://schemas.openxmlformats.org/officeDocument/2006/relationships/audio" Target="../media/audio4.wav"/><Relationship Id="rId4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media5.wav"/><Relationship Id="rId7" Type="http://schemas.openxmlformats.org/officeDocument/2006/relationships/image" Target="../media/image4.png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8.jpg"/><Relationship Id="rId5" Type="http://schemas.openxmlformats.org/officeDocument/2006/relationships/audio" Target="../media/audio5.wav"/><Relationship Id="rId4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media6.wav"/><Relationship Id="rId7" Type="http://schemas.openxmlformats.org/officeDocument/2006/relationships/image" Target="../media/image9.jpg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audio" Target="../media/audio6.wav"/><Relationship Id="rId4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media7.wav"/><Relationship Id="rId7" Type="http://schemas.openxmlformats.org/officeDocument/2006/relationships/image" Target="../media/image4.png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image" Target="../media/image10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3" Type="http://schemas.openxmlformats.org/officeDocument/2006/relationships/audio" Target="../media/media8.wav"/><Relationship Id="rId7" Type="http://schemas.openxmlformats.org/officeDocument/2006/relationships/image" Target="../media/image4.png"/><Relationship Id="rId2" Type="http://schemas.microsoft.com/office/2007/relationships/media" Target="../media/media8.wav"/><Relationship Id="rId1" Type="http://schemas.openxmlformats.org/officeDocument/2006/relationships/tags" Target="../tags/tag8.xml"/><Relationship Id="rId6" Type="http://schemas.openxmlformats.org/officeDocument/2006/relationships/image" Target="../media/image11.jpg"/><Relationship Id="rId5" Type="http://schemas.openxmlformats.org/officeDocument/2006/relationships/audio" Target="../media/audio8.wav"/><Relationship Id="rId4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3" Type="http://schemas.openxmlformats.org/officeDocument/2006/relationships/audio" Target="../media/media9.wav"/><Relationship Id="rId7" Type="http://schemas.openxmlformats.org/officeDocument/2006/relationships/image" Target="../media/image4.png"/><Relationship Id="rId2" Type="http://schemas.microsoft.com/office/2007/relationships/media" Target="../media/media9.wav"/><Relationship Id="rId1" Type="http://schemas.openxmlformats.org/officeDocument/2006/relationships/tags" Target="../tags/tag9.xml"/><Relationship Id="rId6" Type="http://schemas.openxmlformats.org/officeDocument/2006/relationships/image" Target="../media/image12.jpg"/><Relationship Id="rId5" Type="http://schemas.openxmlformats.org/officeDocument/2006/relationships/audio" Target="../media/audio9.wav"/><Relationship Id="rId4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family PowerPoint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045460"/>
            <a:ext cx="4368800" cy="152654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5600" dirty="0" smtClean="0"/>
              <a:t>VIC2301 </a:t>
            </a:r>
          </a:p>
          <a:p>
            <a:r>
              <a:rPr lang="en-US" sz="5600" dirty="0" smtClean="0"/>
              <a:t>Rosanne Ramraj</a:t>
            </a:r>
          </a:p>
          <a:p>
            <a:r>
              <a:rPr lang="en-US" sz="5600" dirty="0" smtClean="0"/>
              <a:t>2-14-12</a:t>
            </a:r>
          </a:p>
          <a:p>
            <a:r>
              <a:rPr lang="en-US" sz="5600" dirty="0" smtClean="0"/>
              <a:t>5</a:t>
            </a:r>
            <a:r>
              <a:rPr lang="en-US" sz="5600" baseline="30000" dirty="0" smtClean="0"/>
              <a:t>th</a:t>
            </a:r>
            <a:r>
              <a:rPr lang="en-US" sz="5600" dirty="0" smtClean="0"/>
              <a:t> period</a:t>
            </a:r>
          </a:p>
          <a:p>
            <a:endParaRPr lang="en-US" sz="56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818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56">
        <p:split orient="vert"/>
        <p:sndAc>
          <p:stSnd>
            <p:snd r:embed="rId5" name="coin.wav"/>
          </p:stSnd>
        </p:sndAc>
      </p:transition>
    </mc:Choice>
    <mc:Fallback xmlns="">
      <p:transition spd="slow" advTm="8556">
        <p:split orient="vert"/>
        <p:sndAc>
          <p:stSnd>
            <p:snd r:embed="rId7" name="co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Grown up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4" r="16134"/>
          <a:stretch>
            <a:fillRect/>
          </a:stretch>
        </p:blipFill>
        <p:spPr>
          <a:ln w="76200"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picture to the left is me on September of 2011. It was part of a portfolio I was putting together.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554664"/>
      </p:ext>
    </p:extLst>
  </p:cSld>
  <p:clrMapOvr>
    <a:masterClrMapping/>
  </p:clrMapOvr>
  <p:transition spd="slow" advTm="11081">
    <p:push dir="u"/>
    <p:sndAc>
      <p:stSnd>
        <p:snd r:embed="rId5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Smiling for an exciting day</a:t>
            </a:r>
            <a:endParaRPr lang="en-US" dirty="0"/>
          </a:p>
        </p:txBody>
      </p:sp>
      <p:pic>
        <p:nvPicPr>
          <p:cNvPr id="29" name="Picture Placeholder 28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r="1096"/>
          <a:stretch>
            <a:fillRect/>
          </a:stretch>
        </p:blipFill>
        <p:spPr>
          <a:effectLst>
            <a:reflection blurRad="6350" stA="50000" endA="300" endPos="55000" dir="5400000" sy="-100000" algn="bl" rotWithShape="0"/>
          </a:effectLst>
        </p:spPr>
      </p:pic>
      <p:sp>
        <p:nvSpPr>
          <p:cNvPr id="28" name="Text Placeholder 2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by myself on October 2, 2011 on my way to my first concert.</a:t>
            </a:r>
            <a:endParaRPr lang="en-US" dirty="0"/>
          </a:p>
        </p:txBody>
      </p:sp>
      <p:pic>
        <p:nvPicPr>
          <p:cNvPr id="30" name="Audio 2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3802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 advTm="5610">
        <p14:vortex dir="r"/>
        <p:sndAc>
          <p:stSnd>
            <p:snd r:embed="rId5" name="arrow.wav"/>
          </p:stSnd>
        </p:sndAc>
      </p:transition>
    </mc:Choice>
    <mc:Fallback xmlns="">
      <p:transition spd="slow" advTm="5610">
        <p:fade/>
        <p:sndAc>
          <p:stSnd>
            <p:snd r:embed="rId8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Professional photography taken by Lifetouch .</a:t>
            </a:r>
          </a:p>
          <a:p>
            <a:r>
              <a:rPr lang="en-US" dirty="0" smtClean="0"/>
              <a:t>Regular pictures taken  by my father(Chet Ramraj)</a:t>
            </a:r>
          </a:p>
          <a:p>
            <a:r>
              <a:rPr lang="en-US" dirty="0" smtClean="0"/>
              <a:t>Pictures edited in Photoshop.</a:t>
            </a:r>
          </a:p>
          <a:p>
            <a:r>
              <a:rPr lang="en-US" dirty="0" smtClean="0"/>
              <a:t>Design template from Microsoft Office PowerPoint 2010.</a:t>
            </a:r>
          </a:p>
          <a:p>
            <a:r>
              <a:rPr lang="en-US" dirty="0" smtClean="0"/>
              <a:t>PowerPoint created  and designed by Rosanne Ramraj</a:t>
            </a:r>
            <a:r>
              <a:rPr lang="en-US" dirty="0"/>
              <a:t>.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782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884">
        <p14:flythrough/>
        <p:sndAc>
          <p:stSnd>
            <p:snd r:embed="rId5" name="applause.wav"/>
          </p:stSnd>
        </p:sndAc>
      </p:transition>
    </mc:Choice>
    <mc:Fallback xmlns="">
      <p:transition spd="slow" advTm="9884">
        <p:fade/>
        <p:sndAc>
          <p:stSnd>
            <p:snd r:embed="rId7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1295400"/>
            <a:ext cx="4343400" cy="701040"/>
          </a:xfrm>
        </p:spPr>
        <p:txBody>
          <a:bodyPr/>
          <a:lstStyle/>
          <a:p>
            <a:r>
              <a:rPr lang="en-US" dirty="0" smtClean="0"/>
              <a:t>BABY PICTURE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r="15625"/>
          <a:stretch>
            <a:fillRect/>
          </a:stretch>
        </p:blipFill>
        <p:spPr>
          <a:xfrm>
            <a:off x="1524000" y="1828800"/>
            <a:ext cx="2971800" cy="2971800"/>
          </a:xfr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57150"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 Rosanne at three weeks old. Born on February 6</a:t>
            </a:r>
            <a:r>
              <a:rPr lang="en-US" baseline="30000" dirty="0" smtClean="0"/>
              <a:t>th</a:t>
            </a:r>
            <a:r>
              <a:rPr lang="en-US" dirty="0" smtClean="0"/>
              <a:t>, 1996 in Bronx New York.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63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13214">
        <p14:prism isContent="1" isInverted="1"/>
        <p:sndAc>
          <p:stSnd>
            <p:snd r:embed="rId5" name="laser.wav"/>
          </p:stSnd>
        </p:sndAc>
      </p:transition>
    </mc:Choice>
    <mc:Fallback xmlns="">
      <p:transition spd="med" advTm="13214">
        <p:fade/>
        <p:sndAc>
          <p:stSnd>
            <p:snd r:embed="rId8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brother and I 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5" r="17185"/>
          <a:stretch>
            <a:fillRect/>
          </a:stretch>
        </p:blipFill>
        <p:spPr>
          <a:ln w="28575">
            <a:solidFill>
              <a:schemeClr val="tx1"/>
            </a:solidFill>
            <a:prstDash val="sysDot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Posing for the camera, behind the stereo taking pictures. I was four years old, and Rennard, my youngest brother was two years old.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245548"/>
      </p:ext>
    </p:extLst>
  </p:cSld>
  <p:clrMapOvr>
    <a:masterClrMapping/>
  </p:clrMapOvr>
  <p:transition spd="slow" advTm="9841">
    <p:wheel spokes="1"/>
    <p:sndAc>
      <p:stSnd>
        <p:snd r:embed="rId5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Mother and Daughter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on my fifth birthday at our apartment in Bronx on February 6</a:t>
            </a:r>
            <a:r>
              <a:rPr lang="en-US" baseline="30000" dirty="0" smtClean="0"/>
              <a:t>th</a:t>
            </a:r>
            <a:r>
              <a:rPr lang="en-US" dirty="0" smtClean="0"/>
              <a:t> 2001.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99" y="2286000"/>
            <a:ext cx="3352800" cy="2744826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29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884">
        <p14:shred/>
        <p:sndAc>
          <p:stSnd>
            <p:snd r:embed="rId5" name="cashreg.wav"/>
          </p:stSnd>
        </p:sndAc>
      </p:transition>
    </mc:Choice>
    <mc:Fallback xmlns="">
      <p:transition spd="slow" advTm="1884">
        <p:fade/>
        <p:sndAc>
          <p:stSnd>
            <p:snd r:embed="rId8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Musketeers 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3" r="17273"/>
          <a:stretch>
            <a:fillRect/>
          </a:stretch>
        </p:blipFill>
        <p:spPr>
          <a:ln w="57150">
            <a:solidFill>
              <a:schemeClr val="tx1"/>
            </a:solidFill>
            <a:prstDash val="solid"/>
          </a:ln>
          <a:effectLst>
            <a:softEdge rad="127000"/>
          </a:effectLst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From left to right: Me(Rosanne, Rennard, and Raymond.</a:t>
            </a:r>
          </a:p>
          <a:p>
            <a:r>
              <a:rPr lang="en-US" dirty="0"/>
              <a:t> </a:t>
            </a:r>
            <a:r>
              <a:rPr lang="en-US" dirty="0" smtClean="0"/>
              <a:t>Raymond is the eldest, Rennard is the youngest, and I am between them. Ray was five years old, I was four years old, and Rennard was two years old in this particular picture.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682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155">
        <p14:ripple/>
        <p:sndAc>
          <p:stSnd>
            <p:snd r:embed="rId5" name="camera.wav"/>
          </p:stSnd>
        </p:sndAc>
      </p:transition>
    </mc:Choice>
    <mc:Fallback xmlns="">
      <p:transition spd="slow" advTm="3155">
        <p:fade/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dad and I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On the right is my dad, and me at two years old. We were at a reception after a wedding.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" r="64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80628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997">
        <p14:window dir="vert"/>
        <p:sndAc>
          <p:stSnd>
            <p:snd r:embed="rId5" name="applause.wav"/>
          </p:stSnd>
        </p:sndAc>
      </p:transition>
    </mc:Choice>
    <mc:Fallback xmlns="">
      <p:transition spd="slow" advTm="3997">
        <p:fade/>
        <p:sndAc>
          <p:stSnd>
            <p:snd r:embed="rId8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PHOTO WITH MOM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" r="2831"/>
          <a:stretch>
            <a:fillRect/>
          </a:stretch>
        </p:blipFill>
        <p:spPr>
          <a:xfrm>
            <a:off x="1371600" y="1752600"/>
            <a:ext cx="3124200" cy="3124200"/>
          </a:xfrm>
          <a:ln w="76200"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From left to right: Me (Rosanne , Rennard, my mother, and Raymond)</a:t>
            </a:r>
          </a:p>
          <a:p>
            <a:endParaRPr lang="en-US" dirty="0"/>
          </a:p>
          <a:p>
            <a:r>
              <a:rPr lang="en-US" dirty="0" smtClean="0"/>
              <a:t>Our mother and I look on for the camera and it was taken in 2003 in our apartment. 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31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193">
        <p:circle/>
        <p:sndAc>
          <p:stSnd>
            <p:snd r:embed="rId5" name="whoosh.wav"/>
          </p:stSnd>
        </p:sndAc>
      </p:transition>
    </mc:Choice>
    <mc:Fallback xmlns="">
      <p:transition spd="slow" advTm="8193">
        <p:circle/>
        <p:sndAc>
          <p:stSnd>
            <p:snd r:embed="rId8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Outside OUR APARTMENT BUILDING…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9" r="19569"/>
          <a:stretch>
            <a:fillRect/>
          </a:stretch>
        </p:blipFill>
        <p:spPr>
          <a:ln>
            <a:solidFill>
              <a:srgbClr val="00B05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2070100" dir="21540000" sx="200000" sy="200000" algn="ctr" rotWithShape="0">
              <a:srgbClr val="000000">
                <a:alpha val="0"/>
              </a:srgb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taken with my brothers and I is just outside our apartment building in Bronx, New York. It was cold day as we played in the snow and enjoyed the cold weather.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708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626">
        <p14:prism/>
        <p:sndAc>
          <p:stSnd>
            <p:snd r:embed="rId5" name="breeze.wav"/>
          </p:stSnd>
        </p:sndAc>
      </p:transition>
    </mc:Choice>
    <mc:Fallback xmlns="">
      <p:transition spd="slow" advTm="13626">
        <p:fade/>
        <p:sndAc>
          <p:stSnd>
            <p:snd r:embed="rId8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dress up!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" r="7663"/>
          <a:stretch>
            <a:fillRect/>
          </a:stretch>
        </p:blipFill>
        <p:spPr>
          <a:ln>
            <a:solidFill>
              <a:srgbClr val="FF5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on May 16, 2009 before we attended our cousin’s Sweet Sixteen birthday party at my grandmother’s home.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556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832">
        <p14:warp dir="in"/>
        <p:sndAc>
          <p:stSnd>
            <p:snd r:embed="rId5" name="click.wav"/>
          </p:stSnd>
        </p:sndAc>
      </p:transition>
    </mc:Choice>
    <mc:Fallback xmlns="">
      <p:transition spd="slow" advTm="6832">
        <p:fade/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7|1.7|0.9|0.5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6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217</TotalTime>
  <Words>358</Words>
  <Application>Microsoft Office PowerPoint</Application>
  <PresentationFormat>On-screen Show (4:3)</PresentationFormat>
  <Paragraphs>37</Paragraphs>
  <Slides>12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Couture</vt:lpstr>
      <vt:lpstr>My family PowerPoint </vt:lpstr>
      <vt:lpstr>BABY PICTURE </vt:lpstr>
      <vt:lpstr>My brother and I </vt:lpstr>
      <vt:lpstr>Mother and Daughter</vt:lpstr>
      <vt:lpstr>Three Musketeers </vt:lpstr>
      <vt:lpstr>My dad and I </vt:lpstr>
      <vt:lpstr>FAMILY PHOTO WITH MOM</vt:lpstr>
      <vt:lpstr>Outside OUR APARTMENT BUILDING…</vt:lpstr>
      <vt:lpstr>Family dress up!</vt:lpstr>
      <vt:lpstr>All Grown up</vt:lpstr>
      <vt:lpstr>Smiling for an exciting day</vt:lpstr>
      <vt:lpstr>                  Credits</vt:lpstr>
    </vt:vector>
  </TitlesOfParts>
  <Company>Haines City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Story of Rosanne</dc:title>
  <dc:creator>Ramraj, Rosanne</dc:creator>
  <cp:lastModifiedBy>Ramraj, Rosanne</cp:lastModifiedBy>
  <cp:revision>22</cp:revision>
  <dcterms:created xsi:type="dcterms:W3CDTF">2012-02-02T15:21:11Z</dcterms:created>
  <dcterms:modified xsi:type="dcterms:W3CDTF">2012-02-23T15:21:46Z</dcterms:modified>
</cp:coreProperties>
</file>